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05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3493-10A0-4946-914B-23D813D58231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9E8F-52AB-4DFA-9976-F5A0E1BF8C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426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3493-10A0-4946-914B-23D813D58231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9E8F-52AB-4DFA-9976-F5A0E1BF8C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284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3493-10A0-4946-914B-23D813D58231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9E8F-52AB-4DFA-9976-F5A0E1BF8C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572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3493-10A0-4946-914B-23D813D58231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9E8F-52AB-4DFA-9976-F5A0E1BF8C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82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3493-10A0-4946-914B-23D813D58231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9E8F-52AB-4DFA-9976-F5A0E1BF8C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413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3493-10A0-4946-914B-23D813D58231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9E8F-52AB-4DFA-9976-F5A0E1BF8C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902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3493-10A0-4946-914B-23D813D58231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9E8F-52AB-4DFA-9976-F5A0E1BF8C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350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3493-10A0-4946-914B-23D813D58231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9E8F-52AB-4DFA-9976-F5A0E1BF8C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339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3493-10A0-4946-914B-23D813D58231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9E8F-52AB-4DFA-9976-F5A0E1BF8C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195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3493-10A0-4946-914B-23D813D58231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9E8F-52AB-4DFA-9976-F5A0E1BF8C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4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3493-10A0-4946-914B-23D813D58231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9E8F-52AB-4DFA-9976-F5A0E1BF8C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29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73493-10A0-4946-914B-23D813D58231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89E8F-52AB-4DFA-9976-F5A0E1BF8C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159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6999" y="4498847"/>
            <a:ext cx="4800601" cy="23591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52675"/>
            <a:ext cx="6009129" cy="4505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03003">
            <a:off x="7594755" y="2378357"/>
            <a:ext cx="4141166" cy="22424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8600" y="285750"/>
            <a:ext cx="11811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/>
              <a:t>J’aime faire les magasins.  Je vais au centre commercial de temps en temps, mais </a:t>
            </a:r>
            <a:r>
              <a:rPr lang="fr-FR" sz="4000" b="1" u="sng" dirty="0" smtClean="0">
                <a:solidFill>
                  <a:srgbClr val="F705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 magasin préféré est Target.</a:t>
            </a:r>
            <a:r>
              <a:rPr lang="fr-FR" sz="4000" b="1" dirty="0" smtClean="0"/>
              <a:t>  J’adore les vêtements de Target.</a:t>
            </a:r>
            <a:endParaRPr lang="fr-FR" sz="4000" b="1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7077075" y="2143876"/>
            <a:ext cx="533400" cy="84697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393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133350"/>
            <a:ext cx="1181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/>
              <a:t>Quel est ton magasin préféré ?</a:t>
            </a:r>
            <a:endParaRPr lang="fr-FR" sz="4800" b="1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33475" y="1095375"/>
            <a:ext cx="9772650" cy="3771900"/>
            <a:chOff x="1133475" y="1095375"/>
            <a:chExt cx="9772650" cy="3771900"/>
          </a:xfrm>
        </p:grpSpPr>
        <p:cxnSp>
          <p:nvCxnSpPr>
            <p:cNvPr id="3" name="Straight Connector 2"/>
            <p:cNvCxnSpPr/>
            <p:nvPr/>
          </p:nvCxnSpPr>
          <p:spPr>
            <a:xfrm>
              <a:off x="1171575" y="1095375"/>
              <a:ext cx="0" cy="3771900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>
              <a:off x="1133475" y="4867275"/>
              <a:ext cx="9772650" cy="0"/>
            </a:xfrm>
            <a:prstGeom prst="line">
              <a:avLst/>
            </a:prstGeom>
            <a:ln w="762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0264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2016-03-01T15:50:54Z</dcterms:created>
  <dcterms:modified xsi:type="dcterms:W3CDTF">2016-03-01T15:52:21Z</dcterms:modified>
</cp:coreProperties>
</file>